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2B6C856-BA1E-4889-BD74-D0779D65E3A2}" type="datetimeFigureOut">
              <a:rPr lang="en-US" smtClean="0"/>
              <a:t>5/17/2014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1D317FC-BB42-4E86-97AE-1DC3C83B4894}"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B6C856-BA1E-4889-BD74-D0779D65E3A2}" type="datetimeFigureOut">
              <a:rPr lang="en-US" smtClean="0"/>
              <a:t>5/17/2014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317FC-BB42-4E86-97AE-1DC3C83B489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6C856-BA1E-4889-BD74-D0779D65E3A2}" type="datetimeFigureOut">
              <a:rPr lang="en-US" smtClean="0"/>
              <a:t>5/17/2014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1D317FC-BB42-4E86-97AE-1DC3C83B489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6C856-BA1E-4889-BD74-D0779D65E3A2}" type="datetimeFigureOut">
              <a:rPr lang="en-US" smtClean="0"/>
              <a:t>5/17/2014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317FC-BB42-4E86-97AE-1DC3C83B4894}"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2B6C856-BA1E-4889-BD74-D0779D65E3A2}" type="datetimeFigureOut">
              <a:rPr lang="en-US" smtClean="0"/>
              <a:t>5/17/2014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1D317FC-BB42-4E86-97AE-1DC3C83B4894}"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B6C856-BA1E-4889-BD74-D0779D65E3A2}" type="datetimeFigureOut">
              <a:rPr lang="en-US" smtClean="0"/>
              <a:t>5/17/2014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317FC-BB42-4E86-97AE-1DC3C83B489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B6C856-BA1E-4889-BD74-D0779D65E3A2}" type="datetimeFigureOut">
              <a:rPr lang="en-US" smtClean="0"/>
              <a:t>5/17/2014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D317FC-BB42-4E86-97AE-1DC3C83B4894}"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2B6C856-BA1E-4889-BD74-D0779D65E3A2}" type="datetimeFigureOut">
              <a:rPr lang="en-US" smtClean="0"/>
              <a:t>5/17/2014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D317FC-BB42-4E86-97AE-1DC3C83B4894}"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2B6C856-BA1E-4889-BD74-D0779D65E3A2}" type="datetimeFigureOut">
              <a:rPr lang="en-US" smtClean="0"/>
              <a:t>5/17/2014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D317FC-BB42-4E86-97AE-1DC3C83B489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6C856-BA1E-4889-BD74-D0779D65E3A2}" type="datetimeFigureOut">
              <a:rPr lang="en-US" smtClean="0"/>
              <a:t>5/17/2014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1D317FC-BB42-4E86-97AE-1DC3C83B4894}"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6C856-BA1E-4889-BD74-D0779D65E3A2}" type="datetimeFigureOut">
              <a:rPr lang="en-US" smtClean="0"/>
              <a:t>5/17/2014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317FC-BB42-4E86-97AE-1DC3C83B4894}"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2B6C856-BA1E-4889-BD74-D0779D65E3A2}" type="datetimeFigureOut">
              <a:rPr lang="en-US" smtClean="0"/>
              <a:t>5/17/2014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1D317FC-BB42-4E86-97AE-1DC3C83B489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gif"/><Relationship Id="rId4" Type="http://schemas.openxmlformats.org/officeDocument/2006/relationships/image" Target="../media/image4.jpg"/><Relationship Id="rId9"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228600"/>
            <a:ext cx="1981200" cy="1828800"/>
          </a:xfrm>
        </p:spPr>
        <p:txBody>
          <a:bodyPr/>
          <a:lstStyle/>
          <a:p>
            <a:r>
              <a:rPr lang="en-US" dirty="0" smtClean="0"/>
              <a:t>US-VA History SOL Review Assignment</a:t>
            </a:r>
            <a:endParaRPr lang="en-US" dirty="0"/>
          </a:p>
        </p:txBody>
      </p:sp>
      <p:sp>
        <p:nvSpPr>
          <p:cNvPr id="2" name="Title 1"/>
          <p:cNvSpPr>
            <a:spLocks noGrp="1"/>
          </p:cNvSpPr>
          <p:nvPr>
            <p:ph type="title"/>
          </p:nvPr>
        </p:nvSpPr>
        <p:spPr>
          <a:xfrm>
            <a:off x="304800" y="381000"/>
            <a:ext cx="6324600" cy="1828800"/>
          </a:xfrm>
        </p:spPr>
        <p:txBody>
          <a:bodyPr/>
          <a:lstStyle/>
          <a:p>
            <a:pPr algn="l"/>
            <a:r>
              <a:rPr lang="en-US" dirty="0" smtClean="0"/>
              <a:t>Presidents of the United States of America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879" y="2252423"/>
            <a:ext cx="1457313" cy="178251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164018">
            <a:off x="2531145" y="2203673"/>
            <a:ext cx="1479755" cy="188001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608104">
            <a:off x="3962400" y="2183574"/>
            <a:ext cx="1423987" cy="1739649"/>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5515" y="4034938"/>
            <a:ext cx="1317523" cy="1953827"/>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962957">
            <a:off x="5070856" y="4310561"/>
            <a:ext cx="1437490" cy="1807464"/>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36745" y="2442967"/>
            <a:ext cx="1305713" cy="1676400"/>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381508">
            <a:off x="2313038" y="3944634"/>
            <a:ext cx="1331446" cy="1995610"/>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489027">
            <a:off x="3729557" y="3916076"/>
            <a:ext cx="1424507" cy="2191549"/>
          </a:xfrm>
          <a:prstGeom prst="rect">
            <a:avLst/>
          </a:prstGeom>
        </p:spPr>
      </p:pic>
    </p:spTree>
    <p:extLst>
      <p:ext uri="{BB962C8B-B14F-4D97-AF65-F5344CB8AC3E}">
        <p14:creationId xmlns:p14="http://schemas.microsoft.com/office/powerpoint/2010/main" val="2958436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pPr marL="45720" indent="0">
              <a:buNone/>
            </a:pPr>
            <a:r>
              <a:rPr lang="en-US" dirty="0"/>
              <a:t>Under his administration, the Bill of Rights was ratified, the Judiciary Act was passed, and the supremacy of the national government was asserted.  During the Whiskey Rebellion, he led soldiers to western Pennsylvania to put down a revolt against taxes.  While he was President two members of his Cabinet – Alexander Hamilton (Founder of the Federalist Party) and Thomas Jefferson (Founder of the Democratic Republicans) began the two party political system in the United States.  </a:t>
            </a:r>
          </a:p>
          <a:p>
            <a:pPr marL="45720"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66049" y="1719263"/>
            <a:ext cx="3602901" cy="4406900"/>
          </a:xfrm>
        </p:spPr>
      </p:pic>
      <p:sp>
        <p:nvSpPr>
          <p:cNvPr id="4" name="Title 3"/>
          <p:cNvSpPr>
            <a:spLocks noGrp="1"/>
          </p:cNvSpPr>
          <p:nvPr>
            <p:ph type="title"/>
          </p:nvPr>
        </p:nvSpPr>
        <p:spPr/>
        <p:txBody>
          <a:bodyPr/>
          <a:lstStyle/>
          <a:p>
            <a:r>
              <a:rPr lang="en-US" dirty="0" smtClean="0"/>
              <a:t>President George Washington</a:t>
            </a:r>
            <a:endParaRPr lang="en-US" dirty="0"/>
          </a:p>
        </p:txBody>
      </p:sp>
    </p:spTree>
    <p:extLst>
      <p:ext uri="{BB962C8B-B14F-4D97-AF65-F5344CB8AC3E}">
        <p14:creationId xmlns:p14="http://schemas.microsoft.com/office/powerpoint/2010/main" val="3912422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pPr marL="45720" indent="0">
              <a:buNone/>
            </a:pPr>
            <a:r>
              <a:rPr lang="en-US" dirty="0"/>
              <a:t>His social programs were called The Great Society.  As a disciple of former President Franklin Delano Roosevelt, he helped to create Medicaid, Medicare, Head Start, and other programs to assist the poor.  Moreover, he supported both the Civil Rights Act of 1964 and the Voting Rights Act of 1965.  Unfortunately,  by involving the United States in the Vietnam War, his legacy was tarnished.  The bloodshed and lost lives – not to mention the money lost  in Vietnam – ruined his Presidency. </a:t>
            </a:r>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1611" y="1719263"/>
            <a:ext cx="3051778" cy="4406900"/>
          </a:xfrm>
        </p:spPr>
      </p:pic>
      <p:sp>
        <p:nvSpPr>
          <p:cNvPr id="4" name="Title 3"/>
          <p:cNvSpPr>
            <a:spLocks noGrp="1"/>
          </p:cNvSpPr>
          <p:nvPr>
            <p:ph type="title"/>
          </p:nvPr>
        </p:nvSpPr>
        <p:spPr/>
        <p:txBody>
          <a:bodyPr/>
          <a:lstStyle/>
          <a:p>
            <a:r>
              <a:rPr lang="en-US" dirty="0" smtClean="0"/>
              <a:t>President </a:t>
            </a:r>
            <a:r>
              <a:rPr lang="en-US" dirty="0" err="1" smtClean="0"/>
              <a:t>lyndon</a:t>
            </a:r>
            <a:r>
              <a:rPr lang="en-US" dirty="0" smtClean="0"/>
              <a:t> Johnson</a:t>
            </a:r>
            <a:endParaRPr lang="en-US" dirty="0"/>
          </a:p>
        </p:txBody>
      </p:sp>
    </p:spTree>
    <p:extLst>
      <p:ext uri="{BB962C8B-B14F-4D97-AF65-F5344CB8AC3E}">
        <p14:creationId xmlns:p14="http://schemas.microsoft.com/office/powerpoint/2010/main" val="3140921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pPr marL="45720" indent="0">
              <a:buNone/>
            </a:pPr>
            <a:r>
              <a:rPr lang="en-US" dirty="0"/>
              <a:t>This President promoted himself as an advocate for the “common man.”  While President, he opposed any programs which seemed to benefit the wealthy, like the Bank of the United States.  He used the veto power so frequently that some called him “King Andrew.”   Finally, he favored the “Spoils System” to make certain that only his allies and supporters got work in the government. </a:t>
            </a:r>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7504" y="1719263"/>
            <a:ext cx="3279992" cy="4406900"/>
          </a:xfrm>
        </p:spPr>
      </p:pic>
      <p:sp>
        <p:nvSpPr>
          <p:cNvPr id="4" name="Title 3"/>
          <p:cNvSpPr>
            <a:spLocks noGrp="1"/>
          </p:cNvSpPr>
          <p:nvPr>
            <p:ph type="title"/>
          </p:nvPr>
        </p:nvSpPr>
        <p:spPr/>
        <p:txBody>
          <a:bodyPr/>
          <a:lstStyle/>
          <a:p>
            <a:r>
              <a:rPr lang="en-US" dirty="0" smtClean="0"/>
              <a:t>President </a:t>
            </a:r>
            <a:r>
              <a:rPr lang="en-US" dirty="0" err="1" smtClean="0"/>
              <a:t>andrew</a:t>
            </a:r>
            <a:r>
              <a:rPr lang="en-US" dirty="0" smtClean="0"/>
              <a:t> </a:t>
            </a:r>
            <a:r>
              <a:rPr lang="en-US" dirty="0" err="1" smtClean="0"/>
              <a:t>jackson</a:t>
            </a:r>
            <a:endParaRPr lang="en-US" dirty="0"/>
          </a:p>
        </p:txBody>
      </p:sp>
    </p:spTree>
    <p:extLst>
      <p:ext uri="{BB962C8B-B14F-4D97-AF65-F5344CB8AC3E}">
        <p14:creationId xmlns:p14="http://schemas.microsoft.com/office/powerpoint/2010/main" val="3114622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20000"/>
          </a:bodyPr>
          <a:lstStyle/>
          <a:p>
            <a:pPr marL="45720" indent="0">
              <a:buNone/>
            </a:pPr>
            <a:r>
              <a:rPr lang="en-US" dirty="0" smtClean="0"/>
              <a:t>Prior to being elected President, he was the author of the Declaration of Independence and the Virginia Statue of Religious Freedom.  As </a:t>
            </a:r>
            <a:r>
              <a:rPr lang="en-US" dirty="0"/>
              <a:t>President, he purchased </a:t>
            </a:r>
            <a:r>
              <a:rPr lang="en-US" dirty="0" smtClean="0"/>
              <a:t>the </a:t>
            </a:r>
            <a:r>
              <a:rPr lang="en-US" dirty="0"/>
              <a:t>Louisiana Territory and sent out the Corps of Discovery under the leadership of Lewis &amp; Clark to explore the territory.  </a:t>
            </a:r>
            <a:r>
              <a:rPr lang="en-US" dirty="0" smtClean="0"/>
              <a:t>He also founded the University of Virginia in 1803. </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33172" y="1719263"/>
            <a:ext cx="3468656" cy="4406900"/>
          </a:xfrm>
        </p:spPr>
      </p:pic>
      <p:sp>
        <p:nvSpPr>
          <p:cNvPr id="4" name="Title 3"/>
          <p:cNvSpPr>
            <a:spLocks noGrp="1"/>
          </p:cNvSpPr>
          <p:nvPr>
            <p:ph type="title"/>
          </p:nvPr>
        </p:nvSpPr>
        <p:spPr/>
        <p:txBody>
          <a:bodyPr/>
          <a:lstStyle/>
          <a:p>
            <a:r>
              <a:rPr lang="en-US" dirty="0" smtClean="0"/>
              <a:t>President Thomas Jefferson </a:t>
            </a:r>
            <a:endParaRPr lang="en-US" dirty="0"/>
          </a:p>
        </p:txBody>
      </p:sp>
    </p:spTree>
    <p:extLst>
      <p:ext uri="{BB962C8B-B14F-4D97-AF65-F5344CB8AC3E}">
        <p14:creationId xmlns:p14="http://schemas.microsoft.com/office/powerpoint/2010/main" val="1447936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20000"/>
          </a:bodyPr>
          <a:lstStyle/>
          <a:p>
            <a:pPr marL="45720" indent="0">
              <a:buNone/>
            </a:pPr>
            <a:r>
              <a:rPr lang="en-US" dirty="0" smtClean="0"/>
              <a:t>After he was elected, seven states left the Union and the shelling of Fort Sumter led to the Civil War.  During the war, he </a:t>
            </a:r>
            <a:r>
              <a:rPr lang="en-US" dirty="0"/>
              <a:t>issued the Emancipation Proclamation and encouraged the ratification of the 13</a:t>
            </a:r>
            <a:r>
              <a:rPr lang="en-US" baseline="30000" dirty="0"/>
              <a:t>th</a:t>
            </a:r>
            <a:r>
              <a:rPr lang="en-US" dirty="0"/>
              <a:t> Amendment, ending slavery in America. </a:t>
            </a:r>
            <a:r>
              <a:rPr lang="en-US" dirty="0" smtClean="0"/>
              <a:t>He also delivered the Gettysburg Address declaring that “a new birth of freedom” would allow government of the people, by the people, for the people” to persist in our nation. </a:t>
            </a:r>
            <a:endParaRPr lang="en-US" dirty="0"/>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1279" y="1719263"/>
            <a:ext cx="3432442" cy="4406900"/>
          </a:xfrm>
        </p:spPr>
      </p:pic>
      <p:sp>
        <p:nvSpPr>
          <p:cNvPr id="4" name="Title 3"/>
          <p:cNvSpPr>
            <a:spLocks noGrp="1"/>
          </p:cNvSpPr>
          <p:nvPr>
            <p:ph type="title"/>
          </p:nvPr>
        </p:nvSpPr>
        <p:spPr/>
        <p:txBody>
          <a:bodyPr/>
          <a:lstStyle/>
          <a:p>
            <a:r>
              <a:rPr lang="en-US" dirty="0" smtClean="0"/>
              <a:t>President Abraham Lincoln</a:t>
            </a:r>
            <a:endParaRPr lang="en-US" dirty="0"/>
          </a:p>
        </p:txBody>
      </p:sp>
    </p:spTree>
    <p:extLst>
      <p:ext uri="{BB962C8B-B14F-4D97-AF65-F5344CB8AC3E}">
        <p14:creationId xmlns:p14="http://schemas.microsoft.com/office/powerpoint/2010/main" val="2617718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152400" y="1719072"/>
            <a:ext cx="4419600" cy="4834128"/>
          </a:xfrm>
        </p:spPr>
        <p:txBody>
          <a:bodyPr>
            <a:normAutofit fontScale="85000" lnSpcReduction="20000"/>
          </a:bodyPr>
          <a:lstStyle/>
          <a:p>
            <a:pPr marL="45720" indent="0">
              <a:buNone/>
            </a:pPr>
            <a:r>
              <a:rPr lang="en-US" dirty="0"/>
              <a:t>His New Deal programs helped to slow down the negative impact of the Great Depression.  </a:t>
            </a:r>
            <a:r>
              <a:rPr lang="en-US" dirty="0" smtClean="0"/>
              <a:t>New rules for banking (FDIC), programs to help the disabled and the elderly (Social Security) and programs to provide employment (CCC, WPA, PWA) came about during the Depression.  He </a:t>
            </a:r>
            <a:r>
              <a:rPr lang="en-US" dirty="0"/>
              <a:t>was also the US President during World War II. </a:t>
            </a:r>
            <a:r>
              <a:rPr lang="en-US" dirty="0" smtClean="0"/>
              <a:t>He signed the Atlantic Charter with Winston Churchill, approved the Manhattan Project, and lived to see the D-Day invasion had secure the liberation of Europe. </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97386" y="1719263"/>
            <a:ext cx="2940228" cy="4406900"/>
          </a:xfrm>
        </p:spPr>
      </p:pic>
      <p:sp>
        <p:nvSpPr>
          <p:cNvPr id="4" name="Title 3"/>
          <p:cNvSpPr>
            <a:spLocks noGrp="1"/>
          </p:cNvSpPr>
          <p:nvPr>
            <p:ph type="title"/>
          </p:nvPr>
        </p:nvSpPr>
        <p:spPr/>
        <p:txBody>
          <a:bodyPr/>
          <a:lstStyle/>
          <a:p>
            <a:r>
              <a:rPr lang="en-US" dirty="0" smtClean="0"/>
              <a:t>President franklin Delano Roosevelt</a:t>
            </a:r>
            <a:endParaRPr lang="en-US" dirty="0"/>
          </a:p>
        </p:txBody>
      </p:sp>
    </p:spTree>
    <p:extLst>
      <p:ext uri="{BB962C8B-B14F-4D97-AF65-F5344CB8AC3E}">
        <p14:creationId xmlns:p14="http://schemas.microsoft.com/office/powerpoint/2010/main" val="3362749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228600" y="1719072"/>
            <a:ext cx="4953000" cy="4910328"/>
          </a:xfrm>
        </p:spPr>
        <p:txBody>
          <a:bodyPr>
            <a:normAutofit fontScale="85000" lnSpcReduction="10000"/>
          </a:bodyPr>
          <a:lstStyle/>
          <a:p>
            <a:pPr marL="45720" indent="0">
              <a:buNone/>
            </a:pPr>
            <a:r>
              <a:rPr lang="en-US" dirty="0"/>
              <a:t>He </a:t>
            </a:r>
            <a:r>
              <a:rPr lang="en-US" dirty="0" smtClean="0"/>
              <a:t>is considered the </a:t>
            </a:r>
            <a:r>
              <a:rPr lang="en-US" dirty="0"/>
              <a:t>Father of the </a:t>
            </a:r>
            <a:r>
              <a:rPr lang="en-US" dirty="0" smtClean="0"/>
              <a:t>Constitution because he authored the Virginia Plan and took notes so actively at the Philadelphia Convention. With Alexander Hamilton and John Jay, he was an </a:t>
            </a:r>
            <a:r>
              <a:rPr lang="en-US" dirty="0"/>
              <a:t>author of the </a:t>
            </a:r>
            <a:r>
              <a:rPr lang="en-US" i="1" u="sng" dirty="0"/>
              <a:t>Federalist Papers</a:t>
            </a:r>
            <a:r>
              <a:rPr lang="en-US" dirty="0"/>
              <a:t>, </a:t>
            </a:r>
            <a:r>
              <a:rPr lang="en-US" dirty="0" smtClean="0"/>
              <a:t>encouraging the ratification of the Constitution.  He was also the </a:t>
            </a:r>
            <a:r>
              <a:rPr lang="en-US" dirty="0"/>
              <a:t>author of the Bill of </a:t>
            </a:r>
            <a:r>
              <a:rPr lang="en-US" dirty="0" smtClean="0"/>
              <a:t>Rights – the first ten amendments to the Constitution, guaranteeing individual rights in the United States.  Lastly, he served as the fourth </a:t>
            </a:r>
            <a:r>
              <a:rPr lang="en-US" dirty="0"/>
              <a:t>President  of the United States – during the </a:t>
            </a:r>
            <a:r>
              <a:rPr lang="en-US" dirty="0" smtClean="0"/>
              <a:t>War </a:t>
            </a:r>
            <a:r>
              <a:rPr lang="en-US" dirty="0"/>
              <a:t>of </a:t>
            </a:r>
            <a:r>
              <a:rPr lang="en-US" dirty="0" smtClean="0"/>
              <a:t>1812.</a:t>
            </a:r>
            <a:r>
              <a:rPr lang="en-US" dirty="0"/>
              <a:t>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26471" y="1828150"/>
            <a:ext cx="3555815" cy="4344050"/>
          </a:xfrm>
        </p:spPr>
      </p:pic>
      <p:sp>
        <p:nvSpPr>
          <p:cNvPr id="4" name="Title 3"/>
          <p:cNvSpPr>
            <a:spLocks noGrp="1"/>
          </p:cNvSpPr>
          <p:nvPr>
            <p:ph type="title"/>
          </p:nvPr>
        </p:nvSpPr>
        <p:spPr/>
        <p:txBody>
          <a:bodyPr/>
          <a:lstStyle/>
          <a:p>
            <a:r>
              <a:rPr lang="en-US" dirty="0" smtClean="0"/>
              <a:t>President James Madison </a:t>
            </a:r>
            <a:endParaRPr lang="en-US" dirty="0"/>
          </a:p>
        </p:txBody>
      </p:sp>
    </p:spTree>
    <p:extLst>
      <p:ext uri="{BB962C8B-B14F-4D97-AF65-F5344CB8AC3E}">
        <p14:creationId xmlns:p14="http://schemas.microsoft.com/office/powerpoint/2010/main" val="2065084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normAutofit fontScale="92500" lnSpcReduction="10000"/>
          </a:bodyPr>
          <a:lstStyle/>
          <a:p>
            <a:pPr marL="45720" indent="0">
              <a:buNone/>
            </a:pPr>
            <a:r>
              <a:rPr lang="en-US" dirty="0"/>
              <a:t>He was the President of the United States who helped the United States to withdraw from Vietnam.  He was later forced to resign from office for lying to Congress regarding his participation in a burglary attempt known today as the Watergate scandal. </a:t>
            </a:r>
            <a:r>
              <a:rPr lang="en-US" dirty="0" smtClean="0"/>
              <a:t>His deceitful behavior earned him the nickname “Tricky Dick.”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961107"/>
            <a:ext cx="4038600" cy="3923211"/>
          </a:xfrm>
        </p:spPr>
      </p:pic>
      <p:sp>
        <p:nvSpPr>
          <p:cNvPr id="4" name="Title 3"/>
          <p:cNvSpPr>
            <a:spLocks noGrp="1"/>
          </p:cNvSpPr>
          <p:nvPr>
            <p:ph type="title"/>
          </p:nvPr>
        </p:nvSpPr>
        <p:spPr/>
        <p:txBody>
          <a:bodyPr/>
          <a:lstStyle/>
          <a:p>
            <a:r>
              <a:rPr lang="en-US" dirty="0" smtClean="0"/>
              <a:t>President Richard M. Nixon </a:t>
            </a:r>
            <a:endParaRPr lang="en-US" dirty="0"/>
          </a:p>
        </p:txBody>
      </p:sp>
    </p:spTree>
    <p:extLst>
      <p:ext uri="{BB962C8B-B14F-4D97-AF65-F5344CB8AC3E}">
        <p14:creationId xmlns:p14="http://schemas.microsoft.com/office/powerpoint/2010/main" val="786389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20000"/>
          </a:bodyPr>
          <a:lstStyle/>
          <a:p>
            <a:pPr marL="45720" indent="0">
              <a:buNone/>
            </a:pPr>
            <a:r>
              <a:rPr lang="en-US" dirty="0"/>
              <a:t>He was the President of the United States when the Cold War came to an end: Eastern Europe rejected communism, the USSR dissolved, and Germany was reunified.  He was also the President during the Persian Gulf War of 1990 – 1991, which liberated Kuwait and punished Iraq.  </a:t>
            </a:r>
            <a:r>
              <a:rPr lang="en-US" dirty="0" smtClean="0"/>
              <a:t>He didn’t get a second term; he certainly deserved one more than his son did!</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05721" y="1719263"/>
            <a:ext cx="3523557" cy="4406900"/>
          </a:xfrm>
        </p:spPr>
      </p:pic>
      <p:sp>
        <p:nvSpPr>
          <p:cNvPr id="4" name="Title 3"/>
          <p:cNvSpPr>
            <a:spLocks noGrp="1"/>
          </p:cNvSpPr>
          <p:nvPr>
            <p:ph type="title"/>
          </p:nvPr>
        </p:nvSpPr>
        <p:spPr/>
        <p:txBody>
          <a:bodyPr/>
          <a:lstStyle/>
          <a:p>
            <a:r>
              <a:rPr lang="en-US" dirty="0" smtClean="0"/>
              <a:t>President George H.W. Bush</a:t>
            </a:r>
            <a:endParaRPr lang="en-US" dirty="0"/>
          </a:p>
        </p:txBody>
      </p:sp>
    </p:spTree>
    <p:extLst>
      <p:ext uri="{BB962C8B-B14F-4D97-AF65-F5344CB8AC3E}">
        <p14:creationId xmlns:p14="http://schemas.microsoft.com/office/powerpoint/2010/main" val="3085220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pPr marL="45720" indent="0">
              <a:buNone/>
            </a:pPr>
            <a:r>
              <a:rPr lang="en-US" dirty="0"/>
              <a:t>While he was President of the United States, the US increased its military budget dramatically in an attempt to pressure the “Evil Empire” of the Soviet Union.  On other issues, however, this man wanted to see the government lessen its influence.  He once stated, “Government is not the solution to the problem; government is the problem!” </a:t>
            </a:r>
          </a:p>
          <a:p>
            <a:pPr marL="45720"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76800" y="1684338"/>
            <a:ext cx="3590290" cy="4487862"/>
          </a:xfrm>
        </p:spPr>
      </p:pic>
      <p:sp>
        <p:nvSpPr>
          <p:cNvPr id="4" name="Title 3"/>
          <p:cNvSpPr>
            <a:spLocks noGrp="1"/>
          </p:cNvSpPr>
          <p:nvPr>
            <p:ph type="title"/>
          </p:nvPr>
        </p:nvSpPr>
        <p:spPr/>
        <p:txBody>
          <a:bodyPr/>
          <a:lstStyle/>
          <a:p>
            <a:r>
              <a:rPr lang="en-US" dirty="0" smtClean="0"/>
              <a:t>President Ronald Reagan</a:t>
            </a:r>
            <a:endParaRPr lang="en-US" dirty="0"/>
          </a:p>
        </p:txBody>
      </p:sp>
    </p:spTree>
    <p:extLst>
      <p:ext uri="{BB962C8B-B14F-4D97-AF65-F5344CB8AC3E}">
        <p14:creationId xmlns:p14="http://schemas.microsoft.com/office/powerpoint/2010/main" val="2677787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pPr marL="45720" indent="0">
              <a:buNone/>
            </a:pPr>
            <a:r>
              <a:rPr lang="en-US" dirty="0"/>
              <a:t>This President challenged Americans to send a man to the moon and return him safely to the Earth by the end of the 1960s.  He once stated, “Ask not what your country can do for you; ask what you can do for your country!”  During the Cuban Missile Crisis, he managed to avoid catastrophe by negotiating a solution to the standoff with Soviet Premier Nikita </a:t>
            </a:r>
            <a:r>
              <a:rPr lang="en-US" dirty="0" smtClean="0"/>
              <a:t>Khrushchev</a:t>
            </a:r>
            <a:r>
              <a:rPr lang="en-US" dirty="0"/>
              <a:t>.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1676400"/>
            <a:ext cx="3145091" cy="4767295"/>
          </a:xfrm>
        </p:spPr>
      </p:pic>
      <p:sp>
        <p:nvSpPr>
          <p:cNvPr id="4" name="Title 3"/>
          <p:cNvSpPr>
            <a:spLocks noGrp="1"/>
          </p:cNvSpPr>
          <p:nvPr>
            <p:ph type="title"/>
          </p:nvPr>
        </p:nvSpPr>
        <p:spPr/>
        <p:txBody>
          <a:bodyPr/>
          <a:lstStyle/>
          <a:p>
            <a:r>
              <a:rPr lang="en-US" dirty="0" smtClean="0"/>
              <a:t>President John F. Kennedy</a:t>
            </a:r>
            <a:endParaRPr lang="en-US" dirty="0"/>
          </a:p>
        </p:txBody>
      </p:sp>
    </p:spTree>
    <p:extLst>
      <p:ext uri="{BB962C8B-B14F-4D97-AF65-F5344CB8AC3E}">
        <p14:creationId xmlns:p14="http://schemas.microsoft.com/office/powerpoint/2010/main" val="1515772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pPr marL="45720" indent="0">
              <a:buNone/>
            </a:pPr>
            <a:r>
              <a:rPr lang="en-US" dirty="0"/>
              <a:t>He was the President of the United States when Spanish-American War began in 1898.  After the United States achieved victory during the “Splendid Little War,” he chose to take over the Philippine Islands as a colony of the United States. </a:t>
            </a:r>
            <a:r>
              <a:rPr lang="en-US" dirty="0" smtClean="0"/>
              <a:t>He was assassinated in 1901, and Theodore Roosevelt took over the Presidency.  </a:t>
            </a:r>
            <a:endParaRPr lang="en-US" dirty="0"/>
          </a:p>
          <a:p>
            <a:pPr marL="4572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93146" y="1719263"/>
            <a:ext cx="3148707" cy="4406900"/>
          </a:xfrm>
        </p:spPr>
      </p:pic>
      <p:sp>
        <p:nvSpPr>
          <p:cNvPr id="4" name="Title 3"/>
          <p:cNvSpPr>
            <a:spLocks noGrp="1"/>
          </p:cNvSpPr>
          <p:nvPr>
            <p:ph type="title"/>
          </p:nvPr>
        </p:nvSpPr>
        <p:spPr/>
        <p:txBody>
          <a:bodyPr/>
          <a:lstStyle/>
          <a:p>
            <a:r>
              <a:rPr lang="en-US" dirty="0" smtClean="0"/>
              <a:t>President William </a:t>
            </a:r>
            <a:r>
              <a:rPr lang="en-US" dirty="0" err="1" smtClean="0"/>
              <a:t>MckINLEY</a:t>
            </a:r>
            <a:r>
              <a:rPr lang="en-US" dirty="0" smtClean="0"/>
              <a:t> </a:t>
            </a:r>
            <a:endParaRPr lang="en-US" dirty="0"/>
          </a:p>
        </p:txBody>
      </p:sp>
    </p:spTree>
    <p:extLst>
      <p:ext uri="{BB962C8B-B14F-4D97-AF65-F5344CB8AC3E}">
        <p14:creationId xmlns:p14="http://schemas.microsoft.com/office/powerpoint/2010/main" val="2476669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51475" y="1719263"/>
            <a:ext cx="3450050" cy="4406900"/>
          </a:xfrm>
        </p:spPr>
      </p:pic>
      <p:sp>
        <p:nvSpPr>
          <p:cNvPr id="3" name="Content Placeholder 2"/>
          <p:cNvSpPr>
            <a:spLocks noGrp="1"/>
          </p:cNvSpPr>
          <p:nvPr>
            <p:ph sz="half" idx="2"/>
          </p:nvPr>
        </p:nvSpPr>
        <p:spPr/>
        <p:txBody>
          <a:bodyPr>
            <a:normAutofit fontScale="92500" lnSpcReduction="10000"/>
          </a:bodyPr>
          <a:lstStyle/>
          <a:p>
            <a:pPr marL="45720" indent="0">
              <a:buNone/>
            </a:pPr>
            <a:r>
              <a:rPr lang="en-US" dirty="0"/>
              <a:t>This unlucky president was in office when the Stock Market collapsed in October of 1929.   During the Great Depression, he was criticized for lacking compassion for his people.  Since he did little to provide aid to those in need – and he burned down a shantytown constructed by the Bonus Army – he was extremely unpopular, as well.  </a:t>
            </a:r>
          </a:p>
          <a:p>
            <a:pPr marL="45720" indent="0">
              <a:buNone/>
            </a:pPr>
            <a:endParaRPr lang="en-US" dirty="0"/>
          </a:p>
        </p:txBody>
      </p:sp>
      <p:sp>
        <p:nvSpPr>
          <p:cNvPr id="4" name="Title 3"/>
          <p:cNvSpPr>
            <a:spLocks noGrp="1"/>
          </p:cNvSpPr>
          <p:nvPr>
            <p:ph type="title"/>
          </p:nvPr>
        </p:nvSpPr>
        <p:spPr/>
        <p:txBody>
          <a:bodyPr/>
          <a:lstStyle/>
          <a:p>
            <a:r>
              <a:rPr lang="en-US" dirty="0" smtClean="0"/>
              <a:t>President Herbert hoover</a:t>
            </a:r>
            <a:endParaRPr lang="en-US" dirty="0"/>
          </a:p>
        </p:txBody>
      </p:sp>
    </p:spTree>
    <p:extLst>
      <p:ext uri="{BB962C8B-B14F-4D97-AF65-F5344CB8AC3E}">
        <p14:creationId xmlns:p14="http://schemas.microsoft.com/office/powerpoint/2010/main" val="94395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81000" y="1719072"/>
            <a:ext cx="4114800" cy="4757928"/>
          </a:xfrm>
        </p:spPr>
        <p:txBody>
          <a:bodyPr>
            <a:normAutofit fontScale="92500" lnSpcReduction="20000"/>
          </a:bodyPr>
          <a:lstStyle/>
          <a:p>
            <a:pPr marL="45720" indent="0">
              <a:buNone/>
            </a:pPr>
            <a:r>
              <a:rPr lang="en-US" dirty="0"/>
              <a:t>He was a trustbuster, a conservationist, and an advocate of “Big Stick” diplomacy.  During his time in office, the United States government sued the Standard Oil Company for violating the Sherman Anti-Trust Act.  He was also the President most responsible for the construction of the Panama Canal. </a:t>
            </a:r>
            <a:r>
              <a:rPr lang="en-US" dirty="0" smtClean="0"/>
              <a:t>He is considered the most “Progressive” President in US History.</a:t>
            </a:r>
            <a:endParaRPr lang="en-US" dirty="0"/>
          </a:p>
          <a:p>
            <a:pPr marL="45720" indent="0">
              <a:buNone/>
            </a:pPr>
            <a:endParaRPr lang="en-US" dirty="0"/>
          </a:p>
        </p:txBody>
      </p:sp>
      <p:sp>
        <p:nvSpPr>
          <p:cNvPr id="4" name="Title 3"/>
          <p:cNvSpPr>
            <a:spLocks noGrp="1"/>
          </p:cNvSpPr>
          <p:nvPr>
            <p:ph type="title"/>
          </p:nvPr>
        </p:nvSpPr>
        <p:spPr/>
        <p:txBody>
          <a:bodyPr/>
          <a:lstStyle/>
          <a:p>
            <a:r>
              <a:rPr lang="en-US" dirty="0" smtClean="0"/>
              <a:t>President Theodore Roosevelt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35257" y="1719263"/>
            <a:ext cx="2864485" cy="4406900"/>
          </a:xfrm>
        </p:spPr>
      </p:pic>
    </p:spTree>
    <p:extLst>
      <p:ext uri="{BB962C8B-B14F-4D97-AF65-F5344CB8AC3E}">
        <p14:creationId xmlns:p14="http://schemas.microsoft.com/office/powerpoint/2010/main" val="975528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4572000" cy="4605528"/>
          </a:xfrm>
        </p:spPr>
        <p:txBody>
          <a:bodyPr>
            <a:normAutofit fontScale="85000" lnSpcReduction="20000"/>
          </a:bodyPr>
          <a:lstStyle/>
          <a:p>
            <a:pPr marL="45720" indent="0">
              <a:buNone/>
            </a:pPr>
            <a:r>
              <a:rPr lang="en-US" dirty="0"/>
              <a:t>He was the President of the United States when World War I broke out in Europe.  After Germany U-Boat sank the Lusitania and hundreds of other ships – and after the Zimmermann Telegram – he asked Congress to declare war on the Central Powers “to make the world safe for democracy.”  When the war ended, his 14 Point Plan for Peace in Europe was used as an outline for the Treaty of Versailles.  US Senate never ratified the Treaty of Versailles which he had worked so hard to promote. </a:t>
            </a:r>
          </a:p>
          <a:p>
            <a:pPr marL="45720" indent="0">
              <a:buNone/>
            </a:pP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38800" y="1752600"/>
            <a:ext cx="3054180" cy="4529210"/>
          </a:xfrm>
        </p:spPr>
      </p:pic>
      <p:sp>
        <p:nvSpPr>
          <p:cNvPr id="4" name="Title 3"/>
          <p:cNvSpPr>
            <a:spLocks noGrp="1"/>
          </p:cNvSpPr>
          <p:nvPr>
            <p:ph type="title"/>
          </p:nvPr>
        </p:nvSpPr>
        <p:spPr/>
        <p:txBody>
          <a:bodyPr/>
          <a:lstStyle/>
          <a:p>
            <a:r>
              <a:rPr lang="en-US" dirty="0" smtClean="0"/>
              <a:t>President Woodrow Wilson</a:t>
            </a:r>
            <a:endParaRPr lang="en-US" dirty="0"/>
          </a:p>
        </p:txBody>
      </p:sp>
    </p:spTree>
    <p:extLst>
      <p:ext uri="{BB962C8B-B14F-4D97-AF65-F5344CB8AC3E}">
        <p14:creationId xmlns:p14="http://schemas.microsoft.com/office/powerpoint/2010/main" val="1352986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3">
      <a:majorFont>
        <a:latin typeface="Aparajita"/>
        <a:ea typeface=""/>
        <a:cs typeface=""/>
      </a:majorFont>
      <a:minorFont>
        <a:latin typeface="Aparajita"/>
        <a:ea typeface=""/>
        <a:cs typeface=""/>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238</TotalTime>
  <Words>1192</Words>
  <Application>Microsoft Office PowerPoint</Application>
  <PresentationFormat>On-screen Show (4:3)</PresentationFormat>
  <Paragraphs>32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Grid</vt:lpstr>
      <vt:lpstr>Presidents of the United States of America </vt:lpstr>
      <vt:lpstr>President Richard M. Nixon </vt:lpstr>
      <vt:lpstr>President George H.W. Bush</vt:lpstr>
      <vt:lpstr>President Ronald Reagan</vt:lpstr>
      <vt:lpstr>President John F. Kennedy</vt:lpstr>
      <vt:lpstr>President William MckINLEY </vt:lpstr>
      <vt:lpstr>President Herbert hoover</vt:lpstr>
      <vt:lpstr>President Theodore Roosevelt</vt:lpstr>
      <vt:lpstr>President Woodrow Wilson</vt:lpstr>
      <vt:lpstr>President George Washington</vt:lpstr>
      <vt:lpstr>President lyndon Johnson</vt:lpstr>
      <vt:lpstr>President andrew jackson</vt:lpstr>
      <vt:lpstr>President Thomas Jefferson </vt:lpstr>
      <vt:lpstr>President Abraham Lincoln</vt:lpstr>
      <vt:lpstr>President franklin Delano Roosevelt</vt:lpstr>
      <vt:lpstr>President James Madison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Presidents of the United States of America</dc:title>
  <dc:creator>Adam</dc:creator>
  <cp:lastModifiedBy>Adam</cp:lastModifiedBy>
  <cp:revision>7</cp:revision>
  <dcterms:created xsi:type="dcterms:W3CDTF">2014-05-17T16:49:57Z</dcterms:created>
  <dcterms:modified xsi:type="dcterms:W3CDTF">2014-05-17T20:48:42Z</dcterms:modified>
</cp:coreProperties>
</file>